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3" r:id="rId6"/>
    <p:sldId id="259" r:id="rId7"/>
    <p:sldId id="267" r:id="rId8"/>
    <p:sldId id="272" r:id="rId9"/>
    <p:sldId id="274" r:id="rId10"/>
    <p:sldId id="269" r:id="rId11"/>
    <p:sldId id="276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F2744-C78B-4EF5-9027-C8F21C175F74}" v="2" dt="2022-04-29T14:28:03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0"/>
            <a:ext cx="7055893" cy="11889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Andrea Antonino Maugeri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1000004687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30/04/2022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5" y="586855"/>
            <a:ext cx="3395133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2: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codice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86F0FA4-EFAB-44B1-9004-1ADED034D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28" y="172268"/>
            <a:ext cx="5067739" cy="67823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49C5E9B-5C74-4D30-9FAC-9851FC79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928" y="966791"/>
            <a:ext cx="4671492" cy="234790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0E4BDEF-20E3-4024-9FD1-642FA8921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783" y="966791"/>
            <a:ext cx="3250847" cy="460082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DFF5242-41FA-447D-9B34-92D221246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363" y="3722139"/>
            <a:ext cx="4733532" cy="153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5" y="586855"/>
            <a:ext cx="3395133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CSS 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AGGIUNTIVO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A4AE410-2A81-407E-BC4B-B33A9F06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905" y="33385"/>
            <a:ext cx="2872989" cy="61651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384DEE9-F502-46C4-9386-0E5BB642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429" y="71898"/>
            <a:ext cx="2735817" cy="597459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6879295-FAAC-4DFA-B006-3C2AF965A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782" y="139375"/>
            <a:ext cx="2355354" cy="26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29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Aggiunta di due API nel mhw1, una senza autenticazione, </a:t>
            </a:r>
            <a:r>
              <a:rPr lang="it-IT" sz="2000" dirty="0" err="1"/>
              <a:t>Pixabay</a:t>
            </a:r>
            <a:r>
              <a:rPr lang="it-IT" sz="2000" dirty="0"/>
              <a:t>, e una con autenticazione </a:t>
            </a:r>
            <a:r>
              <a:rPr lang="it-IT" sz="2000" dirty="0" err="1"/>
              <a:t>OAuth</a:t>
            </a:r>
            <a:r>
              <a:rPr lang="it-IT" sz="2000" dirty="0"/>
              <a:t> 2.0, Spotify.</a:t>
            </a:r>
          </a:p>
          <a:p>
            <a:r>
              <a:rPr lang="it-IT" sz="2000" dirty="0"/>
              <a:t>La prima API, dopo un click sul bottone «GET MORE IMAGES», fa comparire un nuovo contenitore di immagini ‘associato’ alla città di cui si vogliono ottenere nuove immagini.</a:t>
            </a:r>
          </a:p>
          <a:p>
            <a:r>
              <a:rPr lang="it-IT" sz="2000" dirty="0"/>
              <a:t>La seconda API, dopo click su apposita barra, mostra 5 tracce di musica siciliana con relativo titolo, autore, immagine di copertina dell’ album e bottone di collegamento per ascoltare la traccia su </a:t>
            </a:r>
            <a:r>
              <a:rPr lang="it-IT" sz="2000" dirty="0" err="1"/>
              <a:t>spotify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1: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 err="1">
                <a:solidFill>
                  <a:srgbClr val="FFFFFF"/>
                </a:solidFill>
              </a:rPr>
              <a:t>Pixabay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5E5F36-F3B5-4540-91B2-CB4B4E07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69" y="288260"/>
            <a:ext cx="6355631" cy="128027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1E3E37-78A3-4049-A80B-672A71D2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475" y="1856791"/>
            <a:ext cx="8009386" cy="378213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C60D92-6150-4062-ACFE-1D674DA3BB4F}"/>
              </a:ext>
            </a:extLst>
          </p:cNvPr>
          <p:cNvSpPr txBox="1"/>
          <p:nvPr/>
        </p:nvSpPr>
        <p:spPr>
          <a:xfrm>
            <a:off x="6096000" y="5840963"/>
            <a:ext cx="433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sezione di immagini è richiudibile con apposito tasto</a:t>
            </a:r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200" dirty="0">
                <a:solidFill>
                  <a:srgbClr val="FFFFFF"/>
                </a:solidFill>
              </a:rPr>
              <a:t>API 1:</a:t>
            </a:r>
            <a:br>
              <a:rPr lang="it-IT" sz="3200" dirty="0">
                <a:solidFill>
                  <a:srgbClr val="FFFFFF"/>
                </a:solidFill>
              </a:rPr>
            </a:br>
            <a:r>
              <a:rPr lang="it-IT" sz="3200" dirty="0">
                <a:solidFill>
                  <a:srgbClr val="FFFFFF"/>
                </a:solidFill>
              </a:rPr>
              <a:t>documentazione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4F1582-90EB-4991-B5CE-6669B45E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95" y="83337"/>
            <a:ext cx="6631257" cy="324088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CA09C06-BEF7-4607-8F5D-D54BF6A6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4" y="3324225"/>
            <a:ext cx="7357583" cy="34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9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200" dirty="0">
                <a:solidFill>
                  <a:srgbClr val="FFFFFF"/>
                </a:solidFill>
              </a:rPr>
              <a:t>API 1:</a:t>
            </a:r>
            <a:br>
              <a:rPr lang="it-IT" sz="3200" dirty="0">
                <a:solidFill>
                  <a:srgbClr val="FFFFFF"/>
                </a:solidFill>
              </a:rPr>
            </a:br>
            <a:r>
              <a:rPr lang="it-IT" sz="3200" dirty="0">
                <a:solidFill>
                  <a:srgbClr val="FFFFFF"/>
                </a:solidFill>
              </a:rPr>
              <a:t>JSON di risposta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E873CE4-2EE8-4D73-B382-73E9E6CA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48" y="200024"/>
            <a:ext cx="7273708" cy="64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7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1: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codice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8BBA8D7-4B91-47E8-AF6C-C74EE5010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96" y="85144"/>
            <a:ext cx="5854874" cy="37254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37013EA-02FA-4D7A-A2C8-341B8F94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5" y="3895007"/>
            <a:ext cx="7140056" cy="285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5" y="586855"/>
            <a:ext cx="3395133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API 2: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Spotify</a:t>
            </a:r>
            <a:br>
              <a:rPr lang="it-IT" sz="4000" dirty="0">
                <a:solidFill>
                  <a:srgbClr val="FFFFFF"/>
                </a:solidFill>
              </a:rPr>
            </a:b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5D4DAE2-68C3-4C81-8F21-EE6A01EAF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21" y="235145"/>
            <a:ext cx="6599694" cy="55248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2A38B91-099D-4B51-886E-0AD06B82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352" y="1124257"/>
            <a:ext cx="7881631" cy="382587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9A5E0A3-7246-4966-B2B7-DB05AB08ED6A}"/>
              </a:ext>
            </a:extLst>
          </p:cNvPr>
          <p:cNvSpPr txBox="1"/>
          <p:nvPr/>
        </p:nvSpPr>
        <p:spPr>
          <a:xfrm>
            <a:off x="5774635" y="5083796"/>
            <a:ext cx="403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Anche in questo caso la sezione è richiudibile</a:t>
            </a:r>
          </a:p>
        </p:txBody>
      </p:sp>
    </p:spTree>
    <p:extLst>
      <p:ext uri="{BB962C8B-B14F-4D97-AF65-F5344CB8AC3E}">
        <p14:creationId xmlns:p14="http://schemas.microsoft.com/office/powerpoint/2010/main" val="144282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200" dirty="0">
                <a:solidFill>
                  <a:srgbClr val="FFFFFF"/>
                </a:solidFill>
              </a:rPr>
              <a:t>API 2:</a:t>
            </a:r>
            <a:br>
              <a:rPr lang="it-IT" sz="3200" dirty="0">
                <a:solidFill>
                  <a:srgbClr val="FFFFFF"/>
                </a:solidFill>
              </a:rPr>
            </a:br>
            <a:r>
              <a:rPr lang="it-IT" sz="3200" dirty="0">
                <a:solidFill>
                  <a:srgbClr val="FFFFFF"/>
                </a:solidFill>
              </a:rPr>
              <a:t>documentazione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9906F04-3FB6-4DCD-B149-3ED5F248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96" y="64095"/>
            <a:ext cx="3498010" cy="28750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7AA015F-7C27-478C-B483-B7E979B8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5" y="3140648"/>
            <a:ext cx="5691048" cy="182770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E32F78A-A1BC-4643-93D4-B2A1FB4ACDA9}"/>
              </a:ext>
            </a:extLst>
          </p:cNvPr>
          <p:cNvSpPr txBox="1"/>
          <p:nvPr/>
        </p:nvSpPr>
        <p:spPr>
          <a:xfrm>
            <a:off x="6094476" y="5238750"/>
            <a:ext cx="3744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informazioni su come gestire l’accesso alle api tramite protocollo </a:t>
            </a:r>
            <a:r>
              <a:rPr lang="it-IT" dirty="0" err="1"/>
              <a:t>oauth</a:t>
            </a:r>
            <a:r>
              <a:rPr lang="it-IT" dirty="0"/>
              <a:t> sono state reperite dalle slide del corso</a:t>
            </a:r>
          </a:p>
        </p:txBody>
      </p:sp>
    </p:spTree>
    <p:extLst>
      <p:ext uri="{BB962C8B-B14F-4D97-AF65-F5344CB8AC3E}">
        <p14:creationId xmlns:p14="http://schemas.microsoft.com/office/powerpoint/2010/main" val="229836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3200" dirty="0">
                <a:solidFill>
                  <a:srgbClr val="FFFFFF"/>
                </a:solidFill>
              </a:rPr>
              <a:t>API 2:</a:t>
            </a:r>
            <a:br>
              <a:rPr lang="it-IT" sz="3200" dirty="0">
                <a:solidFill>
                  <a:srgbClr val="FFFFFF"/>
                </a:solidFill>
              </a:rPr>
            </a:br>
            <a:r>
              <a:rPr lang="it-IT" sz="3200" dirty="0">
                <a:solidFill>
                  <a:srgbClr val="FFFFFF"/>
                </a:solidFill>
              </a:rPr>
              <a:t>JSON di risposta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35D0ED-8DD0-4784-832F-70669B72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232" y="586855"/>
            <a:ext cx="7824305" cy="39105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42C26C-29D1-4C78-99FD-105F88CD495D}"/>
              </a:ext>
            </a:extLst>
          </p:cNvPr>
          <p:cNvSpPr txBox="1"/>
          <p:nvPr/>
        </p:nvSpPr>
        <p:spPr>
          <a:xfrm>
            <a:off x="5514392" y="4833257"/>
            <a:ext cx="4618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</a:t>
            </a:r>
            <a:r>
              <a:rPr lang="it-IT" dirty="0" err="1"/>
              <a:t>json</a:t>
            </a:r>
            <a:r>
              <a:rPr lang="it-IT" dirty="0"/>
              <a:t> è stato sfruttato per accedere all’ immagine dell’ album a cui appartiene la traccia selezionata, al titolo e all’autore della traccia e al link </a:t>
            </a:r>
            <a:r>
              <a:rPr lang="it-IT" dirty="0" err="1"/>
              <a:t>spotify</a:t>
            </a:r>
            <a:r>
              <a:rPr lang="it-IT" dirty="0"/>
              <a:t> della traccia </a:t>
            </a:r>
          </a:p>
        </p:txBody>
      </p:sp>
    </p:spTree>
    <p:extLst>
      <p:ext uri="{BB962C8B-B14F-4D97-AF65-F5344CB8AC3E}">
        <p14:creationId xmlns:p14="http://schemas.microsoft.com/office/powerpoint/2010/main" val="2074898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219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MHW3</vt:lpstr>
      <vt:lpstr>Descrizione del progetto</vt:lpstr>
      <vt:lpstr>API 1: Pixabay</vt:lpstr>
      <vt:lpstr>API 1: documentazione</vt:lpstr>
      <vt:lpstr>API 1: JSON di risposta</vt:lpstr>
      <vt:lpstr>API 1: codice</vt:lpstr>
      <vt:lpstr>API 2: Spotify </vt:lpstr>
      <vt:lpstr>API 2: documentazione</vt:lpstr>
      <vt:lpstr>API 2: JSON di risposta</vt:lpstr>
      <vt:lpstr>API 2: codice</vt:lpstr>
      <vt:lpstr>CSS  AGGIUNTIVO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andrea maugeri</cp:lastModifiedBy>
  <cp:revision>5</cp:revision>
  <dcterms:created xsi:type="dcterms:W3CDTF">2021-03-24T16:57:46Z</dcterms:created>
  <dcterms:modified xsi:type="dcterms:W3CDTF">2022-04-30T16:21:39Z</dcterms:modified>
</cp:coreProperties>
</file>